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6"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5</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2669"/>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介绍了中国神舟十九号载人宇宙飞船成功发射以及宇航员的任务等情况。</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24744"/>
            <a:ext cx="11485848" cy="1519170"/>
          </a:xfrm>
          <a:prstGeom prst="rect">
            <a:avLst/>
          </a:prstGeom>
        </p:spPr>
      </p:pic>
      <p:pic>
        <p:nvPicPr>
          <p:cNvPr id="4" name="语篇导航-DA.eps" descr="id:2147486413;FounderCES"/>
          <p:cNvPicPr/>
          <p:nvPr/>
        </p:nvPicPr>
        <p:blipFill>
          <a:blip r:embed="rId3"/>
          <a:stretch>
            <a:fillRect/>
          </a:stretch>
        </p:blipFill>
        <p:spPr>
          <a:xfrm>
            <a:off x="513928" y="2907886"/>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on Wednesday morning, a big rocket called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Y19</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took off from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Jiuquan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Northwest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carried three astronauts on a trip to the China Space Station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about 10 minutes, the Shenzhou-19 spacecraft separated from the rocket and entered its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designated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orbit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meant the launch was a success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China Space Station will welcome the new Shenzhou-19 crew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机组人员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led by experienced astronaut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Xuzhe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newcomers Song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Lingdong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female astronaut 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Haoze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hours after takeoff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Commander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指令长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going back to space just 22 months after his last trip, which is a record for the shortest time between missions in the history of Chinese astronauts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 and Wang, both born in 1990, are on their first space mission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is also China’s first female spaceflight engineer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fourth time that astronauts have flown to the space station to work and do experiments, and it’s the 33rd mission in China’s manned space program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main tasks include switching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crews with the Shenzhou-18 astronauts, staying on the station for six months, doing space experiments, going outside the spacecraft and so 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launch, Shenzhou-19 will connect 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module of the space station about 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hours later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will come back to the Earth in late April or early May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this mission, the developers made the Shenzhou-19 spacecraft better by improving its design, so it can carry more supplies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供给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helps the astronauts and makes the space station work more effectively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designated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the second paragraph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11725" algn="l"/>
                <a:tab pos="6861175" algn="l"/>
                <a:tab pos="7377113" algn="l"/>
                <a:tab pos="96170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planned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named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11725" algn="l"/>
                <a:tab pos="6861175" algn="l"/>
                <a:tab pos="7377113" algn="l"/>
                <a:tab pos="96170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changed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common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824" y="838145"/>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a:spLocks/>
          </p:cNvSpPr>
          <p:nvPr/>
        </p:nvSpPr>
        <p:spPr bwMode="auto">
          <a:xfrm>
            <a:off x="360854"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about 10 minutes, the Shenzhou-19 spacecraft separated from the rocket and entered its </a:t>
            </a:r>
            <a:r>
              <a:rPr lang="en-US" altLang="zh-CN" b="1" u="sng" dirty="0"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designated</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orbit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神舟十九号飞船与火箭分离</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进入预定轨道。因此</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“designated”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“planned”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词义相近。故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Haoze’s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special achievement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the youngest of the crew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the first female spaceman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flown to the space station four times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China’s first female spaceflight engineer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1950" y="846854"/>
            <a:ext cx="407484" cy="461665"/>
          </a:xfrm>
          <a:prstGeom prst="rect">
            <a:avLst/>
          </a:prstGeom>
        </p:spPr>
        <p:txBody>
          <a:bodyPr wrap="none">
            <a:spAutoFit/>
          </a:bodyPr>
          <a:lstStyle/>
          <a:p>
            <a:r>
              <a:rPr lang="en-US" altLang="zh-CN" sz="2400" dirty="0"/>
              <a:t>D</a:t>
            </a:r>
            <a:endParaRPr lang="zh-CN" altLang="en-US" dirty="0"/>
          </a:p>
        </p:txBody>
      </p:sp>
      <p:sp>
        <p:nvSpPr>
          <p:cNvPr id="5" name="内容占位符 2"/>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“Wang is also China’s first female spaceflight engineer.”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她是中国第一位女航天工程师。故选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statements is TRUE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Shenzhou-18 will return in May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Xuzhe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 his first space mission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Shenzhou-19 separated from the rocket after 20 minutes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Improvements in the spacecraft design allow it to carry more supplies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1950" y="846853"/>
            <a:ext cx="407484" cy="461665"/>
          </a:xfrm>
          <a:prstGeom prst="rect">
            <a:avLst/>
          </a:prstGeom>
        </p:spPr>
        <p:txBody>
          <a:bodyPr wrap="none">
            <a:spAutoFit/>
          </a:bodyPr>
          <a:lstStyle/>
          <a:p>
            <a:r>
              <a:rPr lang="en-US" altLang="zh-CN" sz="2400" dirty="0"/>
              <a:t>D</a:t>
            </a:r>
            <a:endParaRPr lang="zh-CN" altLang="en-US" dirty="0"/>
          </a:p>
        </p:txBody>
      </p:sp>
      <p:sp>
        <p:nvSpPr>
          <p:cNvPr id="5" name="内容占位符 3"/>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this mission, the developers made the Shenzhou-19 spacecraft better by improving its design, so it can carry more supplies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供给</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宇宙飞船设计的改进使它能携带更多的补给。故选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can be 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Successful Launch of Shenzhou-19</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Main Tasks of Shenzhou-19 Crew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History of China’s Space Exploration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Development of China’s Space Technology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17228" y="901290"/>
            <a:ext cx="3220538" cy="429405"/>
          </a:xfrm>
          <a:prstGeom prst="rect">
            <a:avLst/>
          </a:prstGeom>
        </p:spPr>
      </p:pic>
      <p:sp>
        <p:nvSpPr>
          <p:cNvPr id="5" name="矩形 4"/>
          <p:cNvSpPr/>
          <p:nvPr/>
        </p:nvSpPr>
        <p:spPr>
          <a:xfrm>
            <a:off x="883241" y="846854"/>
            <a:ext cx="407484" cy="461665"/>
          </a:xfrm>
          <a:prstGeom prst="rect">
            <a:avLst/>
          </a:prstGeom>
        </p:spPr>
        <p:txBody>
          <a:bodyPr wrap="none">
            <a:spAutoFit/>
          </a:bodyPr>
          <a:lstStyle/>
          <a:p>
            <a:r>
              <a:rPr lang="en-US" altLang="zh-CN" sz="2400" dirty="0"/>
              <a:t>A</a:t>
            </a:r>
            <a:endParaRPr lang="zh-CN" altLang="en-US" dirty="0"/>
          </a:p>
        </p:txBody>
      </p:sp>
      <p:sp>
        <p:nvSpPr>
          <p:cNvPr id="6" name="内容占位符 4"/>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标题归纳题。通读全文内容可知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本文介绍了中国神舟十九号载人宇宙飞船以及宇航员的任务等情况。选项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神舟十九号成功发射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适合作为本文的标题。故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TotalTime>
  <Words>365</Words>
  <Application>Microsoft Office PowerPoint</Application>
  <PresentationFormat>自定义</PresentationFormat>
  <Paragraphs>36</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449</cp:revision>
  <dcterms:created xsi:type="dcterms:W3CDTF">2020-11-06T05:24:00Z</dcterms:created>
  <dcterms:modified xsi:type="dcterms:W3CDTF">2025-09-17T13:58:12Z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